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9665B-BBAB-3899-6B0F-0565F483A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0F59F-1478-FCF1-2A83-2672FADF8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FC355-F26A-DF3A-306E-59566BDA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8F41C-2EE8-71BF-191A-B7F4599F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0511B-71E3-F72B-8717-FEE6C529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335C-050D-FE9B-A4F9-835CC70D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124AB-F2C0-6B52-45FF-EA118EBF9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141D0-6BF9-91BD-F9BE-13E1240F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3EA54-4D46-0A51-F66D-C5F5F385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DAF6-8A49-150C-9326-C13FF77B9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F323FE-7E58-8309-39E9-993DF84E8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1A7D2-0027-7D5D-27DB-17502E835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07AE-98AE-2648-B041-3C89D36D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CCA9A-987A-D006-2598-DBA41125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931A1-4601-E493-988E-AABC53527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7AEC-4B2C-E05C-54CD-39A680EE2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25C91-7C2C-427F-F658-E434009A0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B166-87C0-36D2-C8C1-436C5A58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1B436-9244-B57A-A20D-D69A2891C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B1608-85DE-0007-5785-7CAB187F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8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3D55F-3D68-06C1-61F5-904C3AD0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8198-BFEF-ED52-7F75-979381AFC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D527F-ABC0-6993-5D14-BFFDDB1C6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3B75B-113D-2031-5AE1-3EB54ED26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AB463-9C41-026E-FC81-E0192923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5778-23B3-F6F1-982C-A83F4CBE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A287-FF88-6711-CC45-17D671A77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E3E3E-B26A-E4CD-30E2-1AB16F627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D22AB-93C8-A18C-1A20-5E2100DD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6A944-9660-D30B-C198-1B0018DCC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9CCB4-E477-AEE1-CC4B-D158D018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0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6DE63-68FE-A7E9-CEF8-B85E3A12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F1BB7-0A1D-E27A-B23E-9F7037C8E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7F682-57CC-EE30-B963-C708152C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19D82-73CC-F75E-6296-28D9BD4FA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FF571-2C07-1664-98B6-ACC2842F6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B4441D-79EC-D050-FBB2-5F7134DA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8FB9B-6B8F-E71A-BC0E-EB7D5B4D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C8102-4649-E1DB-248C-F6FA9FC4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EEF4-1F0F-A6C9-7C6D-4E479B91D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394D2-A76F-2460-D93F-B63BBE356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474A3-EF09-273A-B2FD-D4B6E390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97D42-6145-CA2A-AE55-34462EB7F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928BC9-7040-8F20-32ED-12BD0E89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98932-90B1-DBB7-5E1D-782E7EAA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EDCA8-AC97-0323-43F2-5EEE6476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0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8EC7-96C9-CBB9-B848-BBA235C2F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B6A69-143C-2A77-338C-C83E60067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43D88-5D1F-CBC9-E081-456DEB53F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D5BE4-7A64-23A1-7FFD-F64B4910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8FAA-8F5F-AE42-0B51-269FD4F0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88129-D45E-28EA-C352-C66411E6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A1F5-2075-18C2-8CE7-A4E718B65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C82C5B-FDE4-8E5C-451E-4EB3F6790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AA729-9B82-F331-C11E-434929C4F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E4FE5-0A1C-03FF-9775-3A7679B9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AB1AC-B648-542D-33D8-40E7C879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DFCDC-E001-A8FE-B1CF-78605E52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2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3DD31-AD10-1EEE-53D1-9983A560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F8DE3-B20E-5D98-203E-6C70351D5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CC731-52BA-38BF-FBEF-7F491C61B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B44B2D-78BD-BF49-83E5-F5881E170ADC}" type="datetimeFigureOut">
              <a:rPr lang="en-US" smtClean="0"/>
              <a:t>2/14/24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CD798-4AF0-A07F-6153-3C92FD2E5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1C584-1FCE-6935-02AE-5BB6F9A73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9CE829-D42A-C840-A46A-4A6990BB9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9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9095-6C6D-9101-818B-5BEF74CAA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PPT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1884E-EBF0-1588-AD80-6A1F904827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53228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PPT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example</dc:title>
  <dc:creator>Anthony Neylan</dc:creator>
  <cp:lastModifiedBy>Anthony Neylan</cp:lastModifiedBy>
  <cp:revision>1</cp:revision>
  <dcterms:created xsi:type="dcterms:W3CDTF">2024-02-14T02:28:47Z</dcterms:created>
  <dcterms:modified xsi:type="dcterms:W3CDTF">2024-02-14T02:29:35Z</dcterms:modified>
</cp:coreProperties>
</file>